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3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9F7-0929-4A04-9565-CC27EA96352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1FB5-04BE-45E4-8251-F466F539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0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9F7-0929-4A04-9565-CC27EA96352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1FB5-04BE-45E4-8251-F466F539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5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9F7-0929-4A04-9565-CC27EA96352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1FB5-04BE-45E4-8251-F466F539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1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9F7-0929-4A04-9565-CC27EA96352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1FB5-04BE-45E4-8251-F466F539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8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9F7-0929-4A04-9565-CC27EA96352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1FB5-04BE-45E4-8251-F466F539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7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9F7-0929-4A04-9565-CC27EA96352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1FB5-04BE-45E4-8251-F466F539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9F7-0929-4A04-9565-CC27EA96352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1FB5-04BE-45E4-8251-F466F539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9F7-0929-4A04-9565-CC27EA96352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1FB5-04BE-45E4-8251-F466F539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4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9F7-0929-4A04-9565-CC27EA96352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1FB5-04BE-45E4-8251-F466F539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2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9F7-0929-4A04-9565-CC27EA96352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1FB5-04BE-45E4-8251-F466F539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7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9F7-0929-4A04-9565-CC27EA96352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1FB5-04BE-45E4-8251-F466F539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2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739F7-0929-4A04-9565-CC27EA96352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61FB5-04BE-45E4-8251-F466F539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1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836" y="119921"/>
            <a:ext cx="11692328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</a:rPr>
              <a:t>Pattern: the arrangement of motifs to create a unified design.</a:t>
            </a:r>
          </a:p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</a:rPr>
              <a:t>-Simplest way of designing a surface treatment</a:t>
            </a:r>
          </a:p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</a:rPr>
              <a:t>-too much pattern can make a room too busy and uncomfortable</a:t>
            </a:r>
          </a:p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</a:rPr>
              <a:t>-a room without pattern may be too stark or lacking in character</a:t>
            </a:r>
          </a:p>
          <a:p>
            <a:endParaRPr lang="en-US" sz="6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Image result for art gallery fabric coll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8"/>
            <a:ext cx="7003581" cy="68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art gallery fabric coll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580" y="799032"/>
            <a:ext cx="5188419" cy="518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Image result for art gallery fabric coll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81" y="0"/>
            <a:ext cx="9834609" cy="68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art gallery fab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9" y="665944"/>
            <a:ext cx="11241382" cy="55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56"/>
            <a:ext cx="12385522" cy="6966856"/>
          </a:xfrm>
        </p:spPr>
      </p:pic>
    </p:spTree>
    <p:extLst>
      <p:ext uri="{BB962C8B-B14F-4D97-AF65-F5344CB8AC3E}">
        <p14:creationId xmlns:p14="http://schemas.microsoft.com/office/powerpoint/2010/main" val="25148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Assignment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8857"/>
            <a:ext cx="6723742" cy="52686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4 different patterns that together create a fabric collection. The designs from your collection could be made into fabric for pillows, bedding, curtains, etc. </a:t>
            </a:r>
          </a:p>
          <a:p>
            <a:r>
              <a:rPr lang="en-US" dirty="0" smtClean="0"/>
              <a:t>You may choose to include a minimum of 2 of the four different types of pattern, but feel free to include all four</a:t>
            </a:r>
          </a:p>
          <a:p>
            <a:pPr lvl="1"/>
            <a:r>
              <a:rPr lang="en-US" dirty="0" smtClean="0"/>
              <a:t>Naturalistic</a:t>
            </a:r>
          </a:p>
          <a:p>
            <a:pPr lvl="1"/>
            <a:r>
              <a:rPr lang="en-US" dirty="0" smtClean="0"/>
              <a:t>Conventional</a:t>
            </a:r>
          </a:p>
          <a:p>
            <a:pPr lvl="1"/>
            <a:r>
              <a:rPr lang="en-US" dirty="0" smtClean="0"/>
              <a:t>Abstract</a:t>
            </a:r>
          </a:p>
          <a:p>
            <a:pPr lvl="1"/>
            <a:r>
              <a:rPr lang="en-US" dirty="0" smtClean="0"/>
              <a:t>Geometric</a:t>
            </a:r>
          </a:p>
          <a:p>
            <a:r>
              <a:rPr lang="en-US" dirty="0" smtClean="0"/>
              <a:t>Your four patterns should go together using theme and color like the fabric examples from the PowerPoint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t="5926" r="21548" b="5609"/>
          <a:stretch/>
        </p:blipFill>
        <p:spPr>
          <a:xfrm rot="5400000">
            <a:off x="6695274" y="1166005"/>
            <a:ext cx="6178337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58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14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745450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12090400" cy="6800849"/>
          </a:xfrm>
        </p:spPr>
      </p:pic>
    </p:spTree>
    <p:extLst>
      <p:ext uri="{BB962C8B-B14F-4D97-AF65-F5344CB8AC3E}">
        <p14:creationId xmlns:p14="http://schemas.microsoft.com/office/powerpoint/2010/main" val="65163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6" name="Picture 8" descr="Image result for 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oom with too many patter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6" y="372273"/>
            <a:ext cx="4363387" cy="581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naturalistic patterns interior de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33" y="365125"/>
            <a:ext cx="6932608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789" y="3475174"/>
            <a:ext cx="9714576" cy="11951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80" name="Picture 8" descr="Image result for 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8886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geometric patterns interior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33" y="245781"/>
            <a:ext cx="4839689" cy="645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bstract patterns interior de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22" y="1725488"/>
            <a:ext cx="6770500" cy="3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 Naturalistic: Come from nature, look real and include all details</a:t>
            </a:r>
            <a:endParaRPr lang="en-US" dirty="0"/>
          </a:p>
        </p:txBody>
      </p:sp>
      <p:pic>
        <p:nvPicPr>
          <p:cNvPr id="4100" name="Picture 4" descr="Image result for naturalistic pattern interior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159"/>
            <a:ext cx="7207198" cy="524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naturalistic patt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198" y="1611159"/>
            <a:ext cx="5414532" cy="5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Conventional: Man’s interpretation of objects natural or manmade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stylized pattern interior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4"/>
            <a:ext cx="6926278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tylized pattern interior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78" y="1690688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5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 Abstract: No set, followed or repeated pattern</a:t>
            </a:r>
            <a:endParaRPr lang="en-US" dirty="0"/>
          </a:p>
        </p:txBody>
      </p:sp>
      <p:pic>
        <p:nvPicPr>
          <p:cNvPr id="6146" name="Picture 2" descr="Image result for abstract design interior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7615632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abstract patter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32" y="1690688"/>
            <a:ext cx="5167312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4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 Geometric: Use of shapes– lines, stripes, plaids, etc.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geometric interior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258" y="1825625"/>
            <a:ext cx="6647108" cy="439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geometric interior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50" y="1808699"/>
            <a:ext cx="5852150" cy="438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9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1"/>
            <a:ext cx="12192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28092973" cy="8187524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1-</a:t>
            </a:r>
            <a:r>
              <a:rPr lang="en-US" sz="4400" dirty="0" smtClean="0"/>
              <a:t> </a:t>
            </a:r>
            <a:r>
              <a:rPr lang="en-US" sz="4400" b="1" dirty="0" smtClean="0"/>
              <a:t>Evaluate the </a:t>
            </a:r>
            <a:r>
              <a:rPr lang="en-US" sz="4400" b="1" dirty="0" smtClean="0"/>
              <a:t>placement of patterns</a:t>
            </a:r>
            <a:endParaRPr lang="en-US" sz="4400" b="1" dirty="0" smtClean="0"/>
          </a:p>
          <a:p>
            <a:r>
              <a:rPr lang="en-US" sz="4400" b="1" dirty="0" smtClean="0"/>
              <a:t>2- Know the character of the pattern</a:t>
            </a:r>
          </a:p>
          <a:p>
            <a:r>
              <a:rPr lang="en-US" sz="4400" b="1" dirty="0" smtClean="0"/>
              <a:t>3- Identify color scheme of pattern</a:t>
            </a:r>
          </a:p>
          <a:p>
            <a:r>
              <a:rPr lang="en-US" sz="4400" b="1" dirty="0" smtClean="0"/>
              <a:t>4- Use a variety of size or patterns</a:t>
            </a:r>
            <a:endParaRPr lang="en-US" sz="4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atin typeface="+mn-lt"/>
              </a:rPr>
              <a:t>To achieve a feeling of correctness in combing pattern:</a:t>
            </a:r>
            <a:endParaRPr lang="en-US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3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Image result for art gallery fabric coll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850505" cy="685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art gallery fabric coll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04" y="1446786"/>
            <a:ext cx="5403717" cy="540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0504" y="0"/>
            <a:ext cx="4834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Examples of fabric collections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032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210</Words>
  <Application>Microsoft Office PowerPoint</Application>
  <PresentationFormat>Widescreen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Berlin Sans FB Demi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1- Naturalistic: Come from nature, look real and include all details</vt:lpstr>
      <vt:lpstr>2- Conventional: Man’s interpretation of objects natural or manmade</vt:lpstr>
      <vt:lpstr>3- Abstract: No set, followed or repeated pattern</vt:lpstr>
      <vt:lpstr>4- Geometric: Use of shapes– lines, stripes, plaids, etc. </vt:lpstr>
      <vt:lpstr>To achieve a feeling of correctness in combing pattern: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working on your Life Skills Children’s Book</dc:title>
  <dc:creator>Kelsey Bernards</dc:creator>
  <cp:lastModifiedBy>Kelsey Bernards</cp:lastModifiedBy>
  <cp:revision>11</cp:revision>
  <dcterms:created xsi:type="dcterms:W3CDTF">2016-09-16T15:28:29Z</dcterms:created>
  <dcterms:modified xsi:type="dcterms:W3CDTF">2017-03-30T20:37:27Z</dcterms:modified>
</cp:coreProperties>
</file>